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24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6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973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00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052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98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297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13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96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27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017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9AA1-3A55-4FBB-B43E-BFAAD4E31F5E}" type="datetimeFigureOut">
              <a:rPr lang="en-IN" smtClean="0"/>
              <a:t>31-12-2021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1B57-6A58-49DD-9FFD-D3889BFF24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087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898" y="122445"/>
            <a:ext cx="1275858" cy="1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3538" y="219251"/>
            <a:ext cx="1174278" cy="93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4841" y="66935"/>
            <a:ext cx="1142483" cy="123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4349" y="158388"/>
            <a:ext cx="1043639" cy="99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73623" y="158388"/>
            <a:ext cx="1205346" cy="108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68639"/>
              </p:ext>
            </p:extLst>
          </p:nvPr>
        </p:nvGraphicFramePr>
        <p:xfrm>
          <a:off x="854810" y="1429563"/>
          <a:ext cx="10414203" cy="51515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6712"/>
                <a:gridCol w="7293994"/>
                <a:gridCol w="1823497"/>
              </a:tblGrid>
              <a:tr h="3434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INNUYIR KAPPOM THITTAM NAMMAI KAKKUM 48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34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TA075 : COMPLETE PRIMARY SURVEY </a:t>
                      </a:r>
                      <a:r>
                        <a:rPr lang="en-US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RED CASES)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343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S.no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 Cost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TA001 : CENTRAL LINE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4,000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TA046 : WOUND EXPLORATION AND PRIMARY CLOSURE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TA072 : WOUND DRESSINGS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TA012 : USG FAST / POCUS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TA004 : ENDOTRACHEAL INTUBATION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TA007 : BLOOD AND BLOOD COMPONENT TRANSFUSION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TA014 : CT PLAIN Brain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TA014 : CT PLAIN C-Spine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TA014 : CT PLAIN Chest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TA036 : ECHOCARDIOGRAM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TA003 : CERVICAL COLLAR (PHILADELPHIA)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434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TA010 : URINARY CATHETER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898" y="122445"/>
            <a:ext cx="1275858" cy="1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3538" y="219251"/>
            <a:ext cx="1174278" cy="93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4841" y="66935"/>
            <a:ext cx="1142483" cy="123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4349" y="158388"/>
            <a:ext cx="1043639" cy="99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73623" y="158388"/>
            <a:ext cx="1205346" cy="108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57610"/>
              </p:ext>
            </p:extLst>
          </p:nvPr>
        </p:nvGraphicFramePr>
        <p:xfrm>
          <a:off x="842397" y="1416677"/>
          <a:ext cx="10414203" cy="51644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6712"/>
                <a:gridCol w="7293994"/>
                <a:gridCol w="1823497"/>
              </a:tblGrid>
              <a:tr h="39925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INNUYIR KAPPOM THITTAM NAMMAI KAKKUM 48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5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TA075 : COMPLETE PRIMARY SURVEY </a:t>
                      </a:r>
                      <a:r>
                        <a:rPr lang="en-US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RED CASES)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5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S.no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 Cost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TA010 : URINARY CATHETER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TA009 : NASOGASTRIC TUBE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TA016 : BLOOD TYPING &amp; CROSS MATCH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TA028 : LFT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TA019 : BT, CT, PT-INR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TA026 : ELECTROLYTES,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TA018 : CBC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TA032A : ANTI HCV SPOT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TA033 : HIV 1&amp; 2 SPOT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TA031A : HBS SPOT (AG)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TA035 : ECG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TA024 : BLOOD UREA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TA025 : SE. CREATININE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TA029 : URINE (ROUTINE)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2575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TA017 : BLOOD GLUCOSE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  <a:tr h="3863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Grand Total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30,000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5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898" y="122445"/>
            <a:ext cx="1275858" cy="1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3538" y="219251"/>
            <a:ext cx="1174278" cy="93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4841" y="66935"/>
            <a:ext cx="1142483" cy="123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4349" y="158388"/>
            <a:ext cx="1043639" cy="99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73623" y="158388"/>
            <a:ext cx="1205346" cy="108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59870"/>
              </p:ext>
            </p:extLst>
          </p:nvPr>
        </p:nvGraphicFramePr>
        <p:xfrm>
          <a:off x="842397" y="1274437"/>
          <a:ext cx="10414203" cy="5190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6712"/>
                <a:gridCol w="7293994"/>
                <a:gridCol w="1823497"/>
              </a:tblGrid>
              <a:tr h="59378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INNUYIR KAPPOM THITTAM NAMMAI KAKKUM 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8308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TA074 : COMPLETE PRIMARY SURVEY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YELLOW CASES)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8308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S.no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 Cost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TA072 : WOUND DRESSINGS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TA012 : USG FAST / POCUS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TA014 : CT PLAIN Brain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TA014 : CT PLAIN C-Spine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TA036 : ECHOCARDIOGRAM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TA003 : CERVICAL COLLAR (PHILADELPHIA)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TA011 : X-RAY - PER REGION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TA016 : BLOOD TYPING &amp; CROSS MATCH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TA028 : LFT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450</a:t>
                      </a:r>
                    </a:p>
                  </a:txBody>
                  <a:tcPr marL="9525" marR="9525" marT="9525" marB="0" anchor="ctr"/>
                </a:tc>
              </a:tr>
              <a:tr h="3830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TA019 : BT, CT, PT-INR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898" y="122445"/>
            <a:ext cx="1275858" cy="1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3538" y="219251"/>
            <a:ext cx="1174278" cy="93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4841" y="66935"/>
            <a:ext cx="1142483" cy="123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4349" y="158388"/>
            <a:ext cx="1043639" cy="99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73623" y="158388"/>
            <a:ext cx="1205346" cy="108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34149"/>
              </p:ext>
            </p:extLst>
          </p:nvPr>
        </p:nvGraphicFramePr>
        <p:xfrm>
          <a:off x="842397" y="1274438"/>
          <a:ext cx="10414203" cy="511348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6712"/>
                <a:gridCol w="7293994"/>
                <a:gridCol w="1823497"/>
              </a:tblGrid>
              <a:tr h="61504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2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INNUYIR KAPPOM THITTAM NAMMAI KAKKUM 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502" marR="7502" marT="750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967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TA074 : COMPLETE PRIMARY SURVEY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(YELLOW CASES)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9679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S.no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Package Cost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TA026 : ELECTROLYTES,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TA018 : CBC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TA032A : ANTI HCV SPOT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TA033 : HIV 1&amp; 2 SPOT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TA031A : HBS SPOT (AG)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TA024 : BLOOD UREA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TA025 : SE. CREATININE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</a:tr>
              <a:tr h="3967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TA017 : BLOOD GLUCOSE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53049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15,000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398</Words>
  <Application>Microsoft Office PowerPoint</Application>
  <PresentationFormat>Widescreen</PresentationFormat>
  <Paragraphs>159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TNUHP</dc:creator>
  <cp:lastModifiedBy>Microsoft account</cp:lastModifiedBy>
  <cp:revision>1</cp:revision>
  <dcterms:created xsi:type="dcterms:W3CDTF">2021-12-20T13:05:49Z</dcterms:created>
  <dcterms:modified xsi:type="dcterms:W3CDTF">2021-12-31T11:05:17Z</dcterms:modified>
</cp:coreProperties>
</file>